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8"/>
  </p:notesMasterIdLst>
  <p:sldIdLst>
    <p:sldId id="256" r:id="rId2"/>
    <p:sldId id="276" r:id="rId3"/>
    <p:sldId id="263" r:id="rId4"/>
    <p:sldId id="297" r:id="rId5"/>
    <p:sldId id="296" r:id="rId6"/>
    <p:sldId id="264" r:id="rId7"/>
    <p:sldId id="277" r:id="rId8"/>
    <p:sldId id="279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2" r:id="rId19"/>
    <p:sldId id="291" r:id="rId20"/>
    <p:sldId id="293" r:id="rId21"/>
    <p:sldId id="271" r:id="rId22"/>
    <p:sldId id="298" r:id="rId23"/>
    <p:sldId id="299" r:id="rId24"/>
    <p:sldId id="300" r:id="rId25"/>
    <p:sldId id="273" r:id="rId26"/>
    <p:sldId id="290" r:id="rId27"/>
  </p:sldIdLst>
  <p:sldSz cx="9144000" cy="5143500" type="screen16x9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Arial-Rounded" pitchFamily="34" charset="0"/>
      <p:regular r:id="rId34"/>
    </p:embeddedFont>
    <p:embeddedFont>
      <p:font typeface="Lato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ABC674"/>
    <a:srgbClr val="009349"/>
    <a:srgbClr val="CC0000"/>
    <a:srgbClr val="C7D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4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9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54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ua%20Vo\N&#258;M%20H&#7884;C\2020\GI&#193;O%20&#193;N%202020-2021\GI&#193;O%20&#193;N%20C&#7846;N%20SO&#193;T\GADT%20SO&#193;T\TNXH%20-%20KN%20-%20B&#224;i%2014%20-%20&#212;N%20t&#7853;p%20ch&#7911;%20&#273;&#7873;%20C&#7897;ng%20&#273;&#7891;ng%20&#273;&#7883;a%20ph&#432;&#417;ng\TNXH%20-%20KN%20-%20B&#224;i%2014%20-%20&#212;N%20t&#7853;p%20ch&#7911;%20&#273;&#7873;%20C&#7897;ng%20&#273;&#7891;ng%20&#273;&#7883;a%20ph&#432;&#417;ng\c&#226;u%202%2000_00_02.70-00_00_20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ua%20Vo\N&#258;M%20H&#7884;C\2020\GI&#193;O%20&#193;N%202020-2021\GI&#193;O%20&#193;N%20C&#7846;N%20SO&#193;T\GADT%20SO&#193;T\TNXH%20-%20KN%20-%20B&#224;i%2014%20-%20&#212;N%20t&#7853;p%20ch&#7911;%20&#273;&#7873;%20C&#7897;ng%20&#273;&#7891;ng%20&#273;&#7883;a%20ph&#432;&#417;ng\TNXH%20-%20KN%20-%20B&#224;i%2014%20-%20&#212;N%20t&#7853;p%20ch&#7911;%20&#273;&#7873;%20C&#7897;ng%20&#273;&#7891;ng%20&#273;&#7883;a%20ph&#432;&#417;ng\C&#226;u%203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ua%20Vo\N&#258;M%20H&#7884;C\2020\GI&#193;O%20&#193;N%202020-2021\GI&#193;O%20&#193;N%20C&#7846;N%20SO&#193;T\GADT%20SO&#193;T\TNXH%20-%20KN%20-%20B&#224;i%2014%20-%20&#212;N%20t&#7853;p%20ch&#7911;%20&#273;&#7873;%20C&#7897;ng%20&#273;&#7891;ng%20&#273;&#7883;a%20ph&#432;&#417;ng\TNXH%20-%20KN%20-%20B&#224;i%2014%20-%20&#212;N%20t&#7853;p%20ch&#7911;%20&#273;&#7873;%20C&#7897;ng%20&#273;&#7891;ng%20&#273;&#7883;a%20ph&#432;&#417;ng\c&#226;u%204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ua%20Vo\N&#258;M%20H&#7884;C\2020\GI&#193;O%20&#193;N%202020-2021\GI&#193;O%20&#193;N%20C&#7846;N%20SO&#193;T\GADT%20SO&#193;T\TNXH%20-%20KN%20-%20B&#224;i%2014%20-%20&#212;N%20t&#7853;p%20ch&#7911;%20&#273;&#7873;%20C&#7897;ng%20&#273;&#7891;ng%20&#273;&#7883;a%20ph&#432;&#417;ng\TNXH%20-%20KN%20-%20B&#224;i%2014%20-%20&#212;N%20t&#7853;p%20ch&#7911;%20&#273;&#7873;%20C&#7897;ng%20&#273;&#7891;ng%20&#273;&#7883;a%20ph&#432;&#417;ng\c&#226;u%205%2000_00_01.70-00_00_19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ua%20Vo\N&#258;M%20H&#7884;C\2020\GI&#193;O%20&#193;N%202020-2021\GI&#193;O%20&#193;N%20C&#7846;N%20SO&#193;T\GADT%20SO&#193;T\TNXH%20-%20KN%20-%20B&#224;i%2014%20-%20&#212;N%20t&#7853;p%20ch&#7911;%20&#273;&#7873;%20C&#7897;ng%20&#273;&#7891;ng%20&#273;&#7883;a%20ph&#432;&#417;ng\TNXH%20-%20KN%20-%20B&#224;i%2014%20-%20&#212;N%20t&#7853;p%20ch&#7911;%20&#273;&#7873;%20C&#7897;ng%20&#273;&#7891;ng%20&#273;&#7883;a%20ph&#432;&#417;ng\Bai%20hat%20Ch&#225;u%20y&#234;u%20c&#244;%20ch&#250;%20c&#244;ng%20nh&#226;n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ua%20Vo\N&#258;M%20H&#7884;C\2020\GI&#193;O%20&#193;N%202020-2021\GI&#193;O%20&#193;N%20C&#7846;N%20SO&#193;T\GADT%20SO&#193;T\TNXH%20-%20KN%20-%20B&#224;i%2014%20-%20&#212;N%20t&#7853;p%20ch&#7911;%20&#273;&#7873;%20C&#7897;ng%20&#273;&#7891;ng%20&#273;&#7883;a%20ph&#432;&#417;ng\TNXH%20-%20KN%20-%20B&#224;i%2014%20-%20&#212;N%20t&#7853;p%20ch&#7911;%20&#273;&#7873;%20C&#7897;ng%20&#273;&#7891;ng%20&#273;&#7883;a%20ph&#432;&#417;ng\c&#226;u%201%20chu&#7849;n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236562"/>
            <a:ext cx="8208912" cy="2088232"/>
          </a:xfrm>
        </p:spPr>
        <p:txBody>
          <a:bodyPr numCol="1">
            <a:noAutofit/>
          </a:bodyPr>
          <a:lstStyle/>
          <a:p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14: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u 2 00_00_02.70-00_00_2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12576" y="-47049"/>
            <a:ext cx="104013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5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u 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28650" y="-352425"/>
            <a:ext cx="104013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6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u 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28650" y="-352425"/>
            <a:ext cx="104013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6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u 5 00_00_01.70-00_00_1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28650" y="-352425"/>
            <a:ext cx="104013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6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843558"/>
            <a:ext cx="2736304" cy="64807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Hướng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dẫn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nhà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67544" y="1491630"/>
            <a:ext cx="8064896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hãy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tìm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hiểu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thêm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đố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về</a:t>
            </a:r>
            <a:r>
              <a:rPr lang="en-US" sz="3600" b="1" dirty="0" smtClean="0">
                <a:solidFill>
                  <a:schemeClr val="tx1"/>
                </a:solidFill>
              </a:rPr>
              <a:t> con </a:t>
            </a:r>
            <a:r>
              <a:rPr lang="en-US" sz="3600" b="1" dirty="0" err="1" smtClean="0">
                <a:solidFill>
                  <a:schemeClr val="tx1"/>
                </a:solidFill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công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việc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55526"/>
            <a:ext cx="6009218" cy="4187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213970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+ 3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568" y="1347614"/>
            <a:ext cx="8064896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nhớ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đóng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góp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cộng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43608" y="483518"/>
            <a:ext cx="4608512" cy="936104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</a:rPr>
              <a:t> 2: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83231"/>
            <a:ext cx="5598003" cy="16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466004"/>
            <a:ext cx="698477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59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1187043"/>
            <a:ext cx="3920480" cy="2968883"/>
          </a:xfrm>
          <a:prstGeom prst="rect">
            <a:avLst/>
          </a:prstGeom>
        </p:spPr>
      </p:pic>
      <p:pic>
        <p:nvPicPr>
          <p:cNvPr id="7" name="Picture 6" descr="T59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782" y="1233903"/>
            <a:ext cx="3920479" cy="2922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0338"/>
            <a:ext cx="503740" cy="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9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0338"/>
            <a:ext cx="503740" cy="533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320338"/>
            <a:ext cx="698477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59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130" y="1030493"/>
            <a:ext cx="5385166" cy="37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0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320338"/>
            <a:ext cx="698477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59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059582"/>
            <a:ext cx="4968552" cy="3703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0338"/>
            <a:ext cx="503740" cy="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5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59__5_-removebg-preview.png"/>
          <p:cNvPicPr>
            <a:picLocks noChangeAspect="1"/>
          </p:cNvPicPr>
          <p:nvPr/>
        </p:nvPicPr>
        <p:blipFill rotWithShape="1">
          <a:blip r:embed="rId3" cstate="print"/>
          <a:srcRect l="11740" t="10991" r="10644"/>
          <a:stretch/>
        </p:blipFill>
        <p:spPr>
          <a:xfrm>
            <a:off x="1543791" y="659328"/>
            <a:ext cx="6163295" cy="4216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0338"/>
            <a:ext cx="503740" cy="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0273" y="843558"/>
            <a:ext cx="3385663" cy="64807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Bây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giờ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có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thể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59153" y="1491630"/>
            <a:ext cx="8568952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- </a:t>
            </a:r>
            <a:r>
              <a:rPr lang="en-US" sz="3000" b="1" dirty="0" err="1" smtClean="0">
                <a:solidFill>
                  <a:schemeClr val="tx1"/>
                </a:solidFill>
              </a:rPr>
              <a:t>Giới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thiệu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quang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cảnh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nơi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mình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sinh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sống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000" b="1" dirty="0" err="1" smtClean="0">
                <a:solidFill>
                  <a:schemeClr val="tx1"/>
                </a:solidFill>
              </a:rPr>
              <a:t>Nêu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lợi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ích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một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số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công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việc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của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người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dân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trong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cộng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đồng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Nhận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biết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một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số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biển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đảo</a:t>
            </a:r>
            <a:r>
              <a:rPr lang="en-US" sz="3000" b="1" dirty="0" smtClean="0">
                <a:solidFill>
                  <a:schemeClr val="tx1"/>
                </a:solidFill>
              </a:rPr>
              <a:t>, </a:t>
            </a:r>
            <a:r>
              <a:rPr lang="en-US" sz="3000" b="1" dirty="0" err="1" smtClean="0">
                <a:solidFill>
                  <a:schemeClr val="tx1"/>
                </a:solidFill>
              </a:rPr>
              <a:t>đèn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hiệu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giao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thông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và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tham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gia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giao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thông</a:t>
            </a:r>
            <a:r>
              <a:rPr lang="en-US" sz="3000" b="1" dirty="0" smtClean="0">
                <a:solidFill>
                  <a:schemeClr val="tx1"/>
                </a:solidFill>
              </a:rPr>
              <a:t> an </a:t>
            </a:r>
            <a:r>
              <a:rPr lang="en-US" sz="3000" b="1" dirty="0" err="1" smtClean="0">
                <a:solidFill>
                  <a:schemeClr val="tx1"/>
                </a:solidFill>
              </a:rPr>
              <a:t>toàn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2635758" y="942204"/>
            <a:ext cx="3682043" cy="2826250"/>
            <a:chOff x="2635700" y="942204"/>
            <a:chExt cx="3682043" cy="3653136"/>
          </a:xfrm>
        </p:grpSpPr>
        <p:grpSp>
          <p:nvGrpSpPr>
            <p:cNvPr id="4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16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14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1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3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Cháu yêu cô chú công nhâ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28575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6994" y="33467"/>
            <a:ext cx="802147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26115"/>
            <a:ext cx="372363" cy="385395"/>
          </a:xfrm>
          <a:prstGeom prst="rect">
            <a:avLst/>
          </a:prstGeom>
        </p:spPr>
      </p:pic>
      <p:pic>
        <p:nvPicPr>
          <p:cNvPr id="9" name="Picture 8" descr="T58__2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1107" y="771550"/>
            <a:ext cx="4584235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104314"/>
            <a:ext cx="841700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26115"/>
            <a:ext cx="372363" cy="385395"/>
          </a:xfrm>
          <a:prstGeom prst="rect">
            <a:avLst/>
          </a:prstGeom>
        </p:spPr>
      </p:pic>
      <p:pic>
        <p:nvPicPr>
          <p:cNvPr id="5" name="Picture 4" descr="T58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216" y="702606"/>
            <a:ext cx="7056784" cy="44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-20538"/>
            <a:ext cx="841700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26115"/>
            <a:ext cx="372363" cy="385395"/>
          </a:xfrm>
          <a:prstGeom prst="rect">
            <a:avLst/>
          </a:prstGeom>
        </p:spPr>
      </p:pic>
      <p:pic>
        <p:nvPicPr>
          <p:cNvPr id="10" name="câu 1 chuẩ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628650" y="-352425"/>
            <a:ext cx="104013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15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201</Words>
  <Application>Microsoft Office PowerPoint</Application>
  <PresentationFormat>On-screen Show (16:9)</PresentationFormat>
  <Paragraphs>25</Paragraphs>
  <Slides>26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Calibri</vt:lpstr>
      <vt:lpstr>宋体</vt:lpstr>
      <vt:lpstr>Arial-Rounded</vt:lpstr>
      <vt:lpstr>Lato</vt:lpstr>
      <vt:lpstr>iCiel Panton Black</vt:lpstr>
      <vt:lpstr>Office Theme</vt:lpstr>
      <vt:lpstr> Bài 14: Ôn tập Chủ đề Cộng đồng địa phương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Vuong</cp:lastModifiedBy>
  <cp:revision>58</cp:revision>
  <dcterms:created xsi:type="dcterms:W3CDTF">2020-04-28T02:36:50Z</dcterms:created>
  <dcterms:modified xsi:type="dcterms:W3CDTF">2020-08-25T13:03:24Z</dcterms:modified>
</cp:coreProperties>
</file>